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3" r:id="rId3"/>
    <p:sldId id="257" r:id="rId4"/>
    <p:sldId id="27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0678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27FBA-1DAB-4926-81F1-0BEA924F62C8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12836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12836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11D50-9E72-495B-9A76-C3123F36D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12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96BE0-86F1-42B5-8127-408F33496BBA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79450"/>
            <a:ext cx="4533900" cy="3400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07205"/>
            <a:ext cx="5486400" cy="408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12836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12836"/>
            <a:ext cx="2971800" cy="453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0F679-CE97-47DB-87CB-1832D4161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8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0F679-CE97-47DB-87CB-1832D4161B9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D8FB7-0886-48D0-8C9D-206FC21A8973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C0095-9671-4F07-BE7A-379459B7C6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nhsworldlanguages.wikispaces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lemon.com/index.html" TargetMode="External"/><Relationship Id="rId2" Type="http://schemas.openxmlformats.org/officeDocument/2006/relationships/hyperlink" Target="http://drlemon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enorwooly.com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bistar.4teachers.org/index.php?screen=NewRubric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ubistar.4teachers.org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tripod.lycos.com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windowsphotostory.com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lymouthnord.wikispaces.com/home" TargetMode="External"/><Relationship Id="rId2" Type="http://schemas.openxmlformats.org/officeDocument/2006/relationships/hyperlink" Target="http://plymouthnord.wikispaces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tes.co.uk/teaching-resources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creativelanguageclass.wordpress.com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voki.com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miscositas.com/index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ezi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ookbuilder.cast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ookbuilderonl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earth/index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aps.googl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bla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quizlet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oicethread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nhs world languages wik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04800"/>
            <a:ext cx="3505200" cy="31313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3733800"/>
            <a:ext cx="4800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4"/>
              </a:rPr>
              <a:t>http://pnhsworldlanguages.wikispaces.com/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3505200"/>
            <a:ext cx="4953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Book Antiqua" pitchFamily="18" charset="0"/>
              </a:rPr>
              <a:t>Drlemon</a:t>
            </a:r>
            <a:r>
              <a:rPr lang="en-US" dirty="0" smtClean="0">
                <a:latin typeface="Book Antiqua" pitchFamily="18" charset="0"/>
              </a:rPr>
              <a:t>   teaching resource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http://drlemon.com/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drlemon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327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3505200"/>
            <a:ext cx="5105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Book Antiqua" pitchFamily="18" charset="0"/>
              </a:rPr>
              <a:t>Señor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Wooley’s</a:t>
            </a:r>
            <a:r>
              <a:rPr lang="en-US" dirty="0" smtClean="0">
                <a:latin typeface="Book Antiqua" pitchFamily="18" charset="0"/>
              </a:rPr>
              <a:t> website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http://senorwooly.com/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senor wooley 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962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ubsitar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4267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2895600"/>
            <a:ext cx="5257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4"/>
              </a:rPr>
              <a:t>http://rubistar.4teachers.org/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ipod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3505200"/>
            <a:ext cx="6019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Tripod website building tool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http://www.tripod.lycos.com/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Photo story for windows</a:t>
            </a:r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photostory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3276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505200"/>
            <a:ext cx="4419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Plymouth Nord </a:t>
            </a:r>
            <a:r>
              <a:rPr lang="en-US" dirty="0" err="1" smtClean="0">
                <a:latin typeface="Book Antiqua" pitchFamily="18" charset="0"/>
              </a:rPr>
              <a:t>wikispace</a:t>
            </a:r>
            <a:r>
              <a:rPr lang="en-US" dirty="0" smtClean="0">
                <a:latin typeface="Book Antiqua" pitchFamily="18" charset="0"/>
              </a:rPr>
              <a:t> (Nathalie’s French page)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http://plymouthnord.wikispaces.com/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plymouth nord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1000"/>
            <a:ext cx="3657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TES teaching resources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http://www.tes.co.uk/teaching-resources/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TES teaching resources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5638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ook Antiqua" pitchFamily="18" charset="0"/>
              </a:rPr>
              <a:t>Teacher’s blog </a:t>
            </a:r>
            <a:r>
              <a:rPr lang="en-US" sz="3200" dirty="0" smtClean="0">
                <a:latin typeface="Book Antiqua" pitchFamily="18" charset="0"/>
                <a:hlinkClick r:id="rId2"/>
              </a:rPr>
              <a:t>http://creativelanguageclass.wordpress.com/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creative language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334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05200"/>
            <a:ext cx="4724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Avatar creator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http://www.voki.com/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4" name="Picture 3" descr="voki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57200"/>
            <a:ext cx="281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2743200"/>
            <a:ext cx="464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Teaching resource website</a:t>
            </a:r>
          </a:p>
          <a:p>
            <a:r>
              <a:rPr lang="en-US" sz="3200" dirty="0" smtClean="0">
                <a:latin typeface="Book Antiqua" pitchFamily="18" charset="0"/>
                <a:hlinkClick r:id="rId2"/>
              </a:rPr>
              <a:t>http://www.miscositas.com/index.html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  <p:pic>
        <p:nvPicPr>
          <p:cNvPr id="6" name="Picture 5" descr="miscositas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426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ezi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5029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4572000"/>
            <a:ext cx="365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http://prezi.com/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okBuilder.pn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292" y="522962"/>
            <a:ext cx="343630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685" y="3429000"/>
            <a:ext cx="5105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Book Builder</a:t>
            </a:r>
          </a:p>
          <a:p>
            <a:r>
              <a:rPr lang="en-US" sz="3200" dirty="0" smtClean="0">
                <a:hlinkClick r:id="rId3"/>
              </a:rPr>
              <a:t>http://bookbuilder.cast.org/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oneer valley book builder.pn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33400"/>
            <a:ext cx="464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4114800"/>
            <a:ext cx="5715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Book Builder</a:t>
            </a:r>
          </a:p>
          <a:p>
            <a:r>
              <a:rPr lang="en-US" sz="3200" dirty="0" smtClean="0">
                <a:hlinkClick r:id="rId3"/>
              </a:rPr>
              <a:t>http://bookbuilderonline.com/</a:t>
            </a:r>
            <a:endParaRPr lang="en-US" sz="3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69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oggle earth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3886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3962400"/>
            <a:ext cx="4191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http://www.google.com/earth/index.html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oglemaps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"/>
            <a:ext cx="4262437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399" y="2819401"/>
            <a:ext cx="44196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http://maps.google.com/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abla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524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3581400"/>
            <a:ext cx="449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http://www.yabla.com/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zlet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81000"/>
            <a:ext cx="3962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3352800"/>
            <a:ext cx="4191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http://quizlet.com/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oicethread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"/>
            <a:ext cx="3048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3124200"/>
            <a:ext cx="4953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itchFamily="18" charset="0"/>
              </a:rPr>
              <a:t>Voice Thread</a:t>
            </a:r>
          </a:p>
          <a:p>
            <a:r>
              <a:rPr lang="en-US" sz="3200" dirty="0" smtClean="0">
                <a:latin typeface="Book Antiqua" pitchFamily="18" charset="0"/>
                <a:hlinkClick r:id="rId3"/>
              </a:rPr>
              <a:t>https://voicethread.com/</a:t>
            </a:r>
            <a:endParaRPr lang="en-US" sz="3200" dirty="0" smtClean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117</Words>
  <Application>Microsoft Office PowerPoint</Application>
  <PresentationFormat>On-screen Show (4:3)</PresentationFormat>
  <Paragraphs>38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UMass Dartmouth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CITS</dc:creator>
  <cp:lastModifiedBy>Linda Goggin</cp:lastModifiedBy>
  <cp:revision>6</cp:revision>
  <dcterms:created xsi:type="dcterms:W3CDTF">2013-01-23T02:37:11Z</dcterms:created>
  <dcterms:modified xsi:type="dcterms:W3CDTF">2013-01-23T13:42:16Z</dcterms:modified>
</cp:coreProperties>
</file>